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57" r:id="rId5"/>
    <p:sldId id="262" r:id="rId6"/>
    <p:sldId id="261" r:id="rId7"/>
    <p:sldId id="264" r:id="rId8"/>
    <p:sldId id="26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D6BD098-2562-4D82-B6B9-E0578D5C8B10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57CFBA-EB20-4322-8590-E344531D0A4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5BFFD-6655-4FF8-B498-42041BCA3029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73EB7-D3D6-421E-9FFE-066D495621E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EA1D-941A-4D8D-A426-0F50384D4AE3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D6CAB-8C2E-4B61-BC85-247D5133E2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E85E7-25AF-452D-8EC7-B70274472EDA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B074A-5A8D-4AB3-9575-11362AE2DE1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DFAE95-9263-4E3E-A9AC-EEF3BB6FC0BA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7476C0-1422-434A-973D-AF83432844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974498A-46EC-4AB4-B399-554E6DED8EB0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FF5B44-7E17-4224-A878-BCA3856BEF3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E03ED8-98D8-42D2-B973-9E462097D10F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984672-8C5B-49DB-BABF-9FCB1965AE4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8CB3A8-D5D1-4CBC-888E-F44A4F7F5DFE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9FF7E4-5027-40AD-AEE9-E9D7FB1A1BF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5E230-59AB-4647-903D-95D15E8BE581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037D0-5133-40F2-A7F5-DB7F360BE47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284BD0-0471-4FD8-B7B7-C01B4FDEE1D0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FDD687-74C7-44EB-AEEF-3E2CCF19E82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0D47300-1216-4823-B649-E9EDA96A8B0C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54921EB-7FBF-40A9-8B23-14FCF139732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9A72597-9BA8-4FEE-B973-63E3C796E098}" type="datetimeFigureOut">
              <a:rPr lang="en-US"/>
              <a:pPr>
                <a:defRPr/>
              </a:pPr>
              <a:t>12/8/2009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F3FE3F1-2071-4B14-BDFD-D7E02DD53F9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7" r:id="rId2"/>
    <p:sldLayoutId id="2147483732" r:id="rId3"/>
    <p:sldLayoutId id="2147483733" r:id="rId4"/>
    <p:sldLayoutId id="2147483734" r:id="rId5"/>
    <p:sldLayoutId id="2147483735" r:id="rId6"/>
    <p:sldLayoutId id="2147483728" r:id="rId7"/>
    <p:sldLayoutId id="2147483736" r:id="rId8"/>
    <p:sldLayoutId id="2147483737" r:id="rId9"/>
    <p:sldLayoutId id="2147483729" r:id="rId10"/>
    <p:sldLayoutId id="214748373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worksafebc.com/Publications/Multimedia/Slideshows.as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Personal Optional Protection Quiz</a:t>
            </a:r>
            <a:endParaRPr lang="en-CA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CA" smtClean="0"/>
              <a:t>Annie Student</a:t>
            </a:r>
          </a:p>
        </p:txBody>
      </p:sp>
      <p:pic>
        <p:nvPicPr>
          <p:cNvPr id="9220" name="Picture 3" descr="quiz_pic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288" y="2135188"/>
            <a:ext cx="1795462" cy="21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3888" indent="-514350">
              <a:buFont typeface="Lucida Sans Unicode" pitchFamily="34" charset="0"/>
              <a:buAutoNum type="arabicPeriod"/>
            </a:pPr>
            <a:r>
              <a:rPr lang="en-CA" smtClean="0"/>
              <a:t>Go the WorkSafe BC </a:t>
            </a:r>
            <a:r>
              <a:rPr lang="en-CA" smtClean="0">
                <a:hlinkClick r:id="rId2"/>
              </a:rPr>
              <a:t>website</a:t>
            </a:r>
            <a:r>
              <a:rPr lang="en-CA" smtClean="0"/>
              <a:t>.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CA" smtClean="0"/>
              <a:t>Watch the Audio Slide Show titled “Personal Optional Protection – Leigh Kitsch.”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CA" smtClean="0"/>
              <a:t>Proceed through the quiz questions in this slideshow.</a:t>
            </a:r>
          </a:p>
          <a:p>
            <a:pPr marL="623888" indent="-514350">
              <a:buFont typeface="Lucida Sans Unicode" pitchFamily="34" charset="0"/>
              <a:buAutoNum type="arabicPeriod"/>
            </a:pPr>
            <a:r>
              <a:rPr lang="en-CA" smtClean="0"/>
              <a:t>Clicking on a slide will reveal the correct answer.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Instructions</a:t>
            </a:r>
            <a:endParaRPr lang="en-CA" dirty="0"/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5357813" y="6211888"/>
            <a:ext cx="3786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79475" lvl="1" indent="-514350"/>
            <a:r>
              <a:rPr lang="en-CA" sz="1200">
                <a:latin typeface="Lucida Sans Unicode" pitchFamily="34" charset="0"/>
              </a:rPr>
              <a:t>You can also find the WorkSafe BC site at: </a:t>
            </a:r>
            <a:r>
              <a:rPr lang="en-CA" sz="1200">
                <a:latin typeface="Lucida Sans Unicode" pitchFamily="34" charset="0"/>
                <a:hlinkClick r:id="rId2"/>
              </a:rPr>
              <a:t>http://www2.worksafebc.com/Publications/Multimedia/Slideshows.asp</a:t>
            </a:r>
            <a:r>
              <a:rPr lang="en-CA" sz="1200">
                <a:latin typeface="Lucida Sans Unicode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Are you ready?</a:t>
            </a:r>
            <a:endParaRPr lang="en-C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57563" y="3611563"/>
            <a:ext cx="5100637" cy="1200150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CA" sz="2300" smtClean="0"/>
              <a:t>Don’t go any further until you’ve watched the </a:t>
            </a:r>
            <a:r>
              <a:rPr lang="en-CA" sz="2300" b="1" smtClean="0"/>
              <a:t>Personal Optional Protection </a:t>
            </a:r>
            <a:r>
              <a:rPr lang="en-CA" sz="2300" smtClean="0"/>
              <a:t>presentation.</a:t>
            </a:r>
          </a:p>
        </p:txBody>
      </p:sp>
      <p:pic>
        <p:nvPicPr>
          <p:cNvPr id="11268" name="Picture 4" descr="C:\Users\Mike Cusack\AppData\Local\Microsoft\Windows\Temporary Internet Files\Content.IE5\0HJQMXQD\MPj0386108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288" y="985838"/>
            <a:ext cx="2438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Which of these people would be the best candidate for Personal Optional Protection?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A. Factory workers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B. Unemployed people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C. Summer students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D. Self-employed people</a:t>
            </a: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Question 1</a:t>
            </a:r>
            <a:endParaRPr lang="en-CA" dirty="0"/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6357938" y="6000750"/>
            <a:ext cx="2786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Lucida Sans Unicode" pitchFamily="34" charset="0"/>
              </a:rPr>
              <a:t>Click anywhere to see the correct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What reason does Leigh give for signing up for POP?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A. Low Premiums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B. Protection in case she is unable to work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C. Prevents her business from being sued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D. A friend recommended 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Question 2</a:t>
            </a:r>
            <a:endParaRPr lang="en-CA" dirty="0"/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6357938" y="6000750"/>
            <a:ext cx="2786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Lucida Sans Unicode" pitchFamily="34" charset="0"/>
              </a:rPr>
              <a:t>Click anywhere to see the correct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Which of these wasn’t one of the potential hazards listed for a laser hair removal salon?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CA" sz="2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A. Chemical burns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B. Repetitive stress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800" dirty="0" smtClean="0"/>
              <a:t>C. Eye damage  </a:t>
            </a: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Question 3</a:t>
            </a:r>
            <a:endParaRPr lang="en-CA" dirty="0"/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6357938" y="6000750"/>
            <a:ext cx="2786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>
                <a:latin typeface="Lucida Sans Unicode" pitchFamily="34" charset="0"/>
              </a:rPr>
              <a:t>Click anywhere to see the correct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9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0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CA" smtClean="0"/>
              <a:t>You can use other techniques as well...</a:t>
            </a:r>
          </a:p>
          <a:p>
            <a:r>
              <a:rPr lang="en-CA" smtClean="0"/>
              <a:t>Including adding images</a:t>
            </a:r>
          </a:p>
          <a:p>
            <a:r>
              <a:rPr lang="en-CA" smtClean="0"/>
              <a:t>Using other question types</a:t>
            </a:r>
          </a:p>
          <a:p>
            <a:pPr lvl="1"/>
            <a:r>
              <a:rPr lang="en-CA" smtClean="0"/>
              <a:t>Fill in the blanks</a:t>
            </a:r>
          </a:p>
          <a:p>
            <a:pPr lvl="1"/>
            <a:r>
              <a:rPr lang="en-CA" smtClean="0"/>
              <a:t>Matching</a:t>
            </a:r>
          </a:p>
          <a:p>
            <a:pPr lvl="1"/>
            <a:r>
              <a:rPr lang="en-CA" smtClean="0"/>
              <a:t>T/F</a:t>
            </a:r>
          </a:p>
          <a:p>
            <a:r>
              <a:rPr lang="en-CA" smtClean="0"/>
              <a:t>Try to give your quiz a polished and uniform look. Don’t make every slide look completely different.</a:t>
            </a:r>
          </a:p>
          <a:p>
            <a:pPr lvl="1"/>
            <a:endParaRPr lang="en-CA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Questions 4-10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CA" dirty="0" smtClean="0"/>
              <a:t>The End</a:t>
            </a:r>
            <a:endParaRPr lang="en-CA" dirty="0"/>
          </a:p>
        </p:txBody>
      </p:sp>
      <p:sp>
        <p:nvSpPr>
          <p:cNvPr id="16387" name="Subtitle 4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CA" smtClean="0"/>
              <a:t>Thanks and be safe!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251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Lucida Sans Unicode</vt:lpstr>
      <vt:lpstr>Arial</vt:lpstr>
      <vt:lpstr>Wingdings 3</vt:lpstr>
      <vt:lpstr>Verdana</vt:lpstr>
      <vt:lpstr>Wingdings 2</vt:lpstr>
      <vt:lpstr>Calibri</vt:lpstr>
      <vt:lpstr>Concourse</vt:lpstr>
      <vt:lpstr>Personal Optional Protection Quiz</vt:lpstr>
      <vt:lpstr>Instructions</vt:lpstr>
      <vt:lpstr>Are you ready?</vt:lpstr>
      <vt:lpstr>Question 1</vt:lpstr>
      <vt:lpstr>Question 2</vt:lpstr>
      <vt:lpstr>Question 3</vt:lpstr>
      <vt:lpstr>Questions 4-10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Optional Protection  Quiz</dc:title>
  <dc:creator>Mike Cusack</dc:creator>
  <cp:lastModifiedBy>mike.cusack</cp:lastModifiedBy>
  <cp:revision>13</cp:revision>
  <dcterms:created xsi:type="dcterms:W3CDTF">2008-05-29T04:10:40Z</dcterms:created>
  <dcterms:modified xsi:type="dcterms:W3CDTF">2009-12-08T17:24:44Z</dcterms:modified>
</cp:coreProperties>
</file>